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4C5A86-1496-3245-AFC3-4CE2D33CD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13</cp:revision>
  <dcterms:created xsi:type="dcterms:W3CDTF">2014-07-08T20:28:02Z</dcterms:created>
  <dcterms:modified xsi:type="dcterms:W3CDTF">2021-06-03T14:47:05Z</dcterms:modified>
</cp:coreProperties>
</file>