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 snapToGrid="0" snapToObjects="1">
      <p:cViewPr varScale="1">
        <p:scale>
          <a:sx n="111" d="100"/>
          <a:sy n="111" d="100"/>
        </p:scale>
        <p:origin x="168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9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37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3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21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4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7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8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7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0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4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5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0C9AF-ED14-3148-A50F-47B08CE0AB6E}" type="datetimeFigureOut">
              <a:rPr lang="en-US" smtClean="0"/>
              <a:t>6/2/21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0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B689017-B40F-0847-81B2-B56E6E4574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51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Queenaco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Queenan</dc:creator>
  <cp:lastModifiedBy>Corinne Queenan</cp:lastModifiedBy>
  <cp:revision>9</cp:revision>
  <dcterms:created xsi:type="dcterms:W3CDTF">2014-07-08T20:28:02Z</dcterms:created>
  <dcterms:modified xsi:type="dcterms:W3CDTF">2021-06-02T13:07:10Z</dcterms:modified>
</cp:coreProperties>
</file>