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 snapToObjects="1">
      <p:cViewPr varScale="1">
        <p:scale>
          <a:sx n="111" d="100"/>
          <a:sy n="111" d="100"/>
        </p:scale>
        <p:origin x="16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9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3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3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2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4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7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8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7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0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4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5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CC1D826-ABC2-AB4F-889C-34714AD96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27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Queenaco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Queenan</dc:creator>
  <cp:lastModifiedBy>Corinne Queenan</cp:lastModifiedBy>
  <cp:revision>27</cp:revision>
  <dcterms:created xsi:type="dcterms:W3CDTF">2014-07-08T20:28:02Z</dcterms:created>
  <dcterms:modified xsi:type="dcterms:W3CDTF">2021-06-02T13:11:50Z</dcterms:modified>
</cp:coreProperties>
</file>