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3C9684-5492-0F46-AF02-3E3C70C07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19</cp:revision>
  <dcterms:created xsi:type="dcterms:W3CDTF">2014-07-08T20:28:02Z</dcterms:created>
  <dcterms:modified xsi:type="dcterms:W3CDTF">2021-06-01T16:28:50Z</dcterms:modified>
</cp:coreProperties>
</file>