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9AF-ED14-3148-A50F-47B08CE0AB6E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5945C-32C4-4A48-AA69-BEE706B4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Queenaco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Queenan</dc:creator>
  <cp:lastModifiedBy>Corinne Queenan</cp:lastModifiedBy>
  <cp:revision>10</cp:revision>
  <dcterms:created xsi:type="dcterms:W3CDTF">2014-07-08T20:28:02Z</dcterms:created>
  <dcterms:modified xsi:type="dcterms:W3CDTF">2021-06-02T13:02:41Z</dcterms:modified>
</cp:coreProperties>
</file>