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2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7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8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871364-66AD-AC4E-9314-63F19625A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7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Queenaco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Queenan</dc:creator>
  <cp:lastModifiedBy>Corinne Queenan</cp:lastModifiedBy>
  <cp:revision>7</cp:revision>
  <dcterms:created xsi:type="dcterms:W3CDTF">2014-07-08T20:28:02Z</dcterms:created>
  <dcterms:modified xsi:type="dcterms:W3CDTF">2021-06-01T16:01:49Z</dcterms:modified>
</cp:coreProperties>
</file>